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72143-163A-4F2C-9704-F70D59FED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38C6B2-6CF8-429C-A624-B53E8D390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CCC460-E692-4628-9BE7-30C752F7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47D1CB-5B94-456F-9C73-9406549A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966013-EF94-4ADC-B901-8655C45D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36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5D6E-FFF4-4931-8688-CDD5C2DA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B461EA-EC67-494D-B250-895A34349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BD831-F1FA-49D0-BA64-D15DB2AC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051D72-4CDA-4827-89BE-D18C0EFC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EE1D3-E965-4008-8E28-B643F99E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5C9256-CAAA-4265-80EA-42ACF9A67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65DF72-80E2-4525-9EA8-F675F9F07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BA8DF9-32FF-4C9C-B9A4-5CEAB4F97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3B014-13C1-47DE-ABD6-8160240C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B7304-80B1-45F1-9948-2FA9D979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17E79-5A20-43D7-B266-4DF3398E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6146A9-1119-4CB5-8CD0-D820E1E7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54C9D-9EB4-4283-A96B-E269D06E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53F9A8-F93F-4F91-B8BF-1449BF21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69F50A-0D85-46D2-B768-0FBB6456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1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B0B45-85AD-4FB7-BB5A-D4054544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3CD37-1C4D-4FC4-B03C-15073EFEF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E6D70-DE70-4769-80F8-B56DD83FD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929E7-6DC6-4EB5-9629-36CABACB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BED72-37C4-4FC8-89BA-C6A6F90B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0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B9CFA-EA64-4CDC-BEA3-B8CD167D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59112B-8664-4B13-AFB8-0C341B4F2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5BD0C6-2E31-4BB0-8F55-607141EDC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88035-86F0-4860-A98D-00BA1167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B84A6B-F549-432A-8259-FF472F446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11C8D0-AA52-4508-8A3C-8B2B834D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75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97608-2F5D-4FB2-AA0A-2C005148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EF0B61-B5B5-4329-A08F-C209A5B62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5A285A-7664-4E00-B29B-FF02448DD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0A7516-9725-4592-AC2F-3DAA51859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352DED-8781-40D4-B60D-2DA66BD6D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88D5FC-62CD-4DA4-AE2F-60C8DD8E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A430DAE-6329-423D-8120-060DBAFC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C612A0-C19F-47DA-B0FE-61C52DC8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4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C1BD1-3E0B-4A0A-B18B-7C81727B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055967-6D0C-47FD-B1A9-23DAEEFD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745B32-BC82-4D6C-9C17-DDC7F190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4C0D1B-89C0-4226-B93C-FDEFDA08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7B248D-8170-4015-BB85-702E3966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9BD984-9D41-4840-9796-5D86F1B5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BF9EC8-858F-4DF3-BAE6-34CB4872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9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23EA2-9BC3-4D35-AAC0-B26BB537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890FD-051E-4D18-8D31-91F876474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2000F8-071D-4F7C-A701-96D9AC0E6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30A632-B6F9-4620-B3EB-0B6083EC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EB9AE1-ECA9-4883-A1AA-51BB1F39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84730B-BF36-4D96-BA80-4ABDF406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1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30592-9B49-4BA6-A941-6D65854C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EE0872-A6B7-4BFB-8C0E-95B3BD89F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EAF95-1F33-4614-959A-0ED306097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61F513-005A-437D-98ED-20DCFB61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C97E50-85A9-461D-B376-58ED386A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385E5-4CE0-491A-83FB-399D0798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5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259DB1-A8DD-4FA9-8072-635E2680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EA11EB-A217-416C-A2E7-A87BEA603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D9944-C619-496C-98B5-C5909E228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C1727-B270-41FC-A141-C0B07CED44DB}" type="datetimeFigureOut">
              <a:rPr lang="zh-CN" altLang="en-US" smtClean="0"/>
              <a:t>2021/1/4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7B4F05-F197-41B6-AC02-A2EE1AA36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8CF69D-BB3B-4D74-A0F3-424F264A3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35A82-244C-4CA8-8333-2BAC24C67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9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4742E4-24EE-48DD-9AC8-8F269676E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33" y="540769"/>
            <a:ext cx="4991533" cy="577646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ABC584-6BB6-404F-A2DE-D02354C040A8}"/>
              </a:ext>
            </a:extLst>
          </p:cNvPr>
          <p:cNvCxnSpPr>
            <a:cxnSpLocks/>
          </p:cNvCxnSpPr>
          <p:nvPr/>
        </p:nvCxnSpPr>
        <p:spPr>
          <a:xfrm>
            <a:off x="4262120" y="4257040"/>
            <a:ext cx="543560" cy="5994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F7B64-861D-4A0E-BD15-9D926CE9D55B}"/>
              </a:ext>
            </a:extLst>
          </p:cNvPr>
          <p:cNvSpPr txBox="1"/>
          <p:nvPr/>
        </p:nvSpPr>
        <p:spPr>
          <a:xfrm>
            <a:off x="3590073" y="361070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F401EF-BB8F-4B2D-9AF9-E53CF2F94A24}"/>
              </a:ext>
            </a:extLst>
          </p:cNvPr>
          <p:cNvCxnSpPr>
            <a:cxnSpLocks/>
          </p:cNvCxnSpPr>
          <p:nvPr/>
        </p:nvCxnSpPr>
        <p:spPr>
          <a:xfrm flipH="1">
            <a:off x="6410960" y="5801360"/>
            <a:ext cx="431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F155E-3FC8-4090-93A5-161EFEF64D32}"/>
              </a:ext>
            </a:extLst>
          </p:cNvPr>
          <p:cNvSpPr txBox="1"/>
          <p:nvPr/>
        </p:nvSpPr>
        <p:spPr>
          <a:xfrm>
            <a:off x="6848919" y="539632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931C510-E16F-4087-BAF0-5384E38E29E0}"/>
              </a:ext>
            </a:extLst>
          </p:cNvPr>
          <p:cNvCxnSpPr>
            <a:cxnSpLocks/>
          </p:cNvCxnSpPr>
          <p:nvPr/>
        </p:nvCxnSpPr>
        <p:spPr>
          <a:xfrm flipV="1">
            <a:off x="4810760" y="554228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45C952F-A302-4DDD-BCCF-EA1CCBDBE71E}"/>
              </a:ext>
            </a:extLst>
          </p:cNvPr>
          <p:cNvSpPr txBox="1"/>
          <p:nvPr/>
        </p:nvSpPr>
        <p:spPr>
          <a:xfrm>
            <a:off x="3926511" y="5966460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DCFDFE-D980-4F86-86D0-A0CC702A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547" y="1028700"/>
            <a:ext cx="1800000" cy="21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4244C3-12A3-4195-A7A6-E8337B08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57" y="75418"/>
            <a:ext cx="4983534" cy="670716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 flipH="1" flipV="1">
            <a:off x="7410882" y="2119156"/>
            <a:ext cx="285750" cy="960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7258368" y="2215232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>
            <a:off x="6420258" y="1682885"/>
            <a:ext cx="500326" cy="21401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5346114" y="103655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3EDAC8-C353-4757-BB25-5688D2A4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95" y="1207567"/>
            <a:ext cx="1800000" cy="23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8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520F39-B9B7-46E5-898B-3DBF2673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2" y="182060"/>
            <a:ext cx="5887011" cy="624006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312920" y="4911667"/>
            <a:ext cx="758952" cy="18458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2979907" y="4265336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>
            <a:off x="5671228" y="3618689"/>
            <a:ext cx="500326" cy="21401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4096758" y="3126887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860541" y="1523447"/>
            <a:ext cx="593886" cy="290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4826389" y="1229345"/>
            <a:ext cx="203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920893-4868-492E-AE27-B6924E30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245" y="1229345"/>
            <a:ext cx="1800000" cy="195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5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FD0866F-76B1-4092-8BE6-08379C0C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42" y="127649"/>
            <a:ext cx="6296438" cy="64574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648639" y="5090160"/>
            <a:ext cx="545153" cy="1889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3235696" y="444382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>
            <a:off x="5475926" y="3675839"/>
            <a:ext cx="620074" cy="2179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3748225" y="3075674"/>
            <a:ext cx="2037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倒角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（两侧）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>
            <a:off x="6909274" y="1414011"/>
            <a:ext cx="545153" cy="10943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4921215" y="93253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F03CE-3E3E-4CA7-B2AB-2D02F154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139" y="942468"/>
            <a:ext cx="1800000" cy="21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BE62A1-D1E0-450E-9DD8-E4B12EA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451" y="137380"/>
            <a:ext cx="5013097" cy="643796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454085" y="5376412"/>
            <a:ext cx="54515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2445192" y="4980715"/>
            <a:ext cx="372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V="1">
            <a:off x="6036349" y="1925324"/>
            <a:ext cx="1141691" cy="28955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4379332" y="2055133"/>
            <a:ext cx="189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加工面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>
            <a:off x="6909274" y="1391920"/>
            <a:ext cx="545153" cy="13152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4999238" y="955333"/>
            <a:ext cx="372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E69103-1BC0-4C89-A162-47958DCD8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16" y="1225160"/>
            <a:ext cx="1800000" cy="18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3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84AEE3D-695B-4BAC-9796-73376EE2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451" y="137380"/>
            <a:ext cx="5326842" cy="589077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629642" y="4786818"/>
            <a:ext cx="746787" cy="3015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3207582" y="414048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V="1">
            <a:off x="6149340" y="1702548"/>
            <a:ext cx="662940" cy="1846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4629642" y="1538769"/>
            <a:ext cx="1745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倒角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（两侧）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>
            <a:off x="6703534" y="905522"/>
            <a:ext cx="545153" cy="1238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4733814" y="440352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66D60-16E2-42C6-9B78-7708D117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991" y="959293"/>
            <a:ext cx="1800000" cy="21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E435CE-1811-4126-AD9F-C0FF1563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38" y="349153"/>
            <a:ext cx="5265876" cy="5928874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629642" y="4635897"/>
            <a:ext cx="746787" cy="45250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3562690" y="3989566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V="1">
            <a:off x="7227654" y="828514"/>
            <a:ext cx="662940" cy="1846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5455972" y="636127"/>
            <a:ext cx="197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>
            <a:off x="6375497" y="2238216"/>
            <a:ext cx="545153" cy="12387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4405777" y="1773046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1099E5-FCEA-466D-99B8-33A3D9E3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653" y="1042747"/>
            <a:ext cx="1800000" cy="210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4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3596EF-C50B-4822-8B75-28C341CC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26" y="327866"/>
            <a:ext cx="6038754" cy="608128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439920" y="4754880"/>
            <a:ext cx="615497" cy="7219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3135726" y="4036089"/>
            <a:ext cx="376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V="1">
            <a:off x="5388746" y="689610"/>
            <a:ext cx="2067424" cy="68272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3531493" y="780980"/>
            <a:ext cx="206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倒角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（两侧）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 flipH="1" flipV="1">
            <a:off x="7124485" y="1456763"/>
            <a:ext cx="616843" cy="2566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7432906" y="1716518"/>
            <a:ext cx="376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57764CD-2822-4202-82B7-3045436A71E9}"/>
              </a:ext>
            </a:extLst>
          </p:cNvPr>
          <p:cNvCxnSpPr>
            <a:cxnSpLocks/>
          </p:cNvCxnSpPr>
          <p:nvPr/>
        </p:nvCxnSpPr>
        <p:spPr>
          <a:xfrm>
            <a:off x="5404739" y="1713390"/>
            <a:ext cx="1422189" cy="18094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78F256B-69AA-4FF0-B695-2E3D2FD5C1AA}"/>
              </a:ext>
            </a:extLst>
          </p:cNvPr>
          <p:cNvCxnSpPr>
            <a:cxnSpLocks/>
          </p:cNvCxnSpPr>
          <p:nvPr/>
        </p:nvCxnSpPr>
        <p:spPr>
          <a:xfrm>
            <a:off x="5184559" y="1966794"/>
            <a:ext cx="601156" cy="19823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1A19FE2-DE5D-4AF9-A18D-A53FE77A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256" y="689610"/>
            <a:ext cx="1800000" cy="18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B27526B-D654-460E-AA6D-EFC8D589B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6"/>
          <a:stretch/>
        </p:blipFill>
        <p:spPr>
          <a:xfrm>
            <a:off x="3017520" y="39412"/>
            <a:ext cx="6190092" cy="6740767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802093" y="5389123"/>
            <a:ext cx="545153" cy="1363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3441685" y="4742792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H="1">
            <a:off x="6458735" y="5588780"/>
            <a:ext cx="658345" cy="4157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6912520" y="5065957"/>
            <a:ext cx="175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 flipV="1">
            <a:off x="5207408" y="6233161"/>
            <a:ext cx="515212" cy="9651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3211620" y="6041976"/>
            <a:ext cx="251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61EB47-787B-48EA-BF97-E0D13E4A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587" y="834421"/>
            <a:ext cx="1800000" cy="21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7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B27526B-D654-460E-AA6D-EFC8D589B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6"/>
          <a:stretch/>
        </p:blipFill>
        <p:spPr>
          <a:xfrm>
            <a:off x="3017520" y="39412"/>
            <a:ext cx="6190092" cy="6740767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802093" y="5389123"/>
            <a:ext cx="545153" cy="1363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3062583" y="4742792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H="1">
            <a:off x="6458735" y="5588780"/>
            <a:ext cx="658345" cy="4157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6551806" y="4942449"/>
            <a:ext cx="185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</p:cNvCxnSpPr>
          <p:nvPr/>
        </p:nvCxnSpPr>
        <p:spPr>
          <a:xfrm>
            <a:off x="5100320" y="6233160"/>
            <a:ext cx="62230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3078646" y="5909994"/>
            <a:ext cx="203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F8083-59DC-4D58-BA24-310E267A7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"/>
          <a:stretch/>
        </p:blipFill>
        <p:spPr>
          <a:xfrm>
            <a:off x="9909963" y="1217608"/>
            <a:ext cx="1800000" cy="21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B6E36A-F851-463E-8813-02B0F0FF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56" y="0"/>
            <a:ext cx="5395766" cy="676907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>
            <a:off x="4716724" y="5233480"/>
            <a:ext cx="545153" cy="13637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2828954" y="4827798"/>
            <a:ext cx="377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 flipH="1" flipV="1">
            <a:off x="7492954" y="2920891"/>
            <a:ext cx="629642" cy="35995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7186536" y="3127984"/>
            <a:ext cx="206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7C8E13F-2771-48ED-9310-0E795508B9F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781510" y="2103074"/>
            <a:ext cx="515212" cy="25029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65E7E7D-EAB7-4E55-8674-876846835152}"/>
              </a:ext>
            </a:extLst>
          </p:cNvPr>
          <p:cNvSpPr txBox="1"/>
          <p:nvPr/>
        </p:nvSpPr>
        <p:spPr>
          <a:xfrm>
            <a:off x="4716724" y="2030202"/>
            <a:ext cx="206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82A3A4-BE50-47D3-AA73-B8BBAA50A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7"/>
          <a:stretch/>
        </p:blipFill>
        <p:spPr>
          <a:xfrm>
            <a:off x="9723508" y="1498347"/>
            <a:ext cx="1800000" cy="19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3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9792F0-AFAC-44C7-89B8-63C2F9D7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40" y="687209"/>
            <a:ext cx="4852860" cy="56715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8CC6AF-6778-4B88-A0AE-34FBE842B3B8}"/>
              </a:ext>
            </a:extLst>
          </p:cNvPr>
          <p:cNvSpPr txBox="1"/>
          <p:nvPr/>
        </p:nvSpPr>
        <p:spPr>
          <a:xfrm>
            <a:off x="3963718" y="3616805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倒角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87B9F6-F9C6-4AEF-8628-233906319217}"/>
              </a:ext>
            </a:extLst>
          </p:cNvPr>
          <p:cNvCxnSpPr>
            <a:cxnSpLocks/>
          </p:cNvCxnSpPr>
          <p:nvPr/>
        </p:nvCxnSpPr>
        <p:spPr>
          <a:xfrm flipH="1">
            <a:off x="6410960" y="5801360"/>
            <a:ext cx="431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B03225E-E720-479A-A081-CEFE47E63084}"/>
              </a:ext>
            </a:extLst>
          </p:cNvPr>
          <p:cNvSpPr txBox="1"/>
          <p:nvPr/>
        </p:nvSpPr>
        <p:spPr>
          <a:xfrm>
            <a:off x="6810931" y="5430030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C608F6E-EAF4-4084-B8C5-A25B975C6EEA}"/>
              </a:ext>
            </a:extLst>
          </p:cNvPr>
          <p:cNvCxnSpPr>
            <a:cxnSpLocks/>
          </p:cNvCxnSpPr>
          <p:nvPr/>
        </p:nvCxnSpPr>
        <p:spPr>
          <a:xfrm flipV="1">
            <a:off x="4841240" y="566420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165747A-F7C8-4A6B-A33D-E8A01455E59A}"/>
              </a:ext>
            </a:extLst>
          </p:cNvPr>
          <p:cNvSpPr txBox="1"/>
          <p:nvPr/>
        </p:nvSpPr>
        <p:spPr>
          <a:xfrm>
            <a:off x="3773672" y="603555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D58D9D1-D521-4F0A-A2C8-9352C261FB0A}"/>
              </a:ext>
            </a:extLst>
          </p:cNvPr>
          <p:cNvCxnSpPr>
            <a:cxnSpLocks/>
          </p:cNvCxnSpPr>
          <p:nvPr/>
        </p:nvCxnSpPr>
        <p:spPr>
          <a:xfrm>
            <a:off x="4591050" y="4263136"/>
            <a:ext cx="483870" cy="39649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FEC22D9-41D7-4C8F-B02B-1E0F3611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63" y="1249117"/>
            <a:ext cx="1800000" cy="22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119E31-B5BB-423A-A6A9-75BD2362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9470" y="-405188"/>
            <a:ext cx="1710000" cy="2153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8E98DF-F55C-4AAF-90AC-4AA1C921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754" y="-405188"/>
            <a:ext cx="1710000" cy="2192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051432-77C8-4D56-98F0-D6AD57293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7" y="-405189"/>
            <a:ext cx="1710000" cy="20774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22330C-8DBE-4753-A76C-B049068C9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80" y="2625721"/>
            <a:ext cx="1710000" cy="2223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87590C-516C-4105-852B-DF5448635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40" y="2461876"/>
            <a:ext cx="1710000" cy="25328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B422788-19F5-463D-8104-07A865A6E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348" y="2712414"/>
            <a:ext cx="1710000" cy="24536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3FB3A4-B806-41DC-972C-9CF3DF207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086" y="3379243"/>
            <a:ext cx="1710000" cy="287654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2CA4ADE-2945-44F6-B9D3-6F1336FF3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6980" y="3260981"/>
            <a:ext cx="1710000" cy="230265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8597A35-476E-4B1C-8527-F11D9D6497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0987" y="3898745"/>
            <a:ext cx="1710000" cy="222917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EE343E7-57D9-452C-9BF1-7429A29B1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0987" y="4336934"/>
            <a:ext cx="1710000" cy="19157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F4D0528-439A-4E6A-A50F-8DFED20337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5756" y="4239276"/>
            <a:ext cx="1710000" cy="203715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0E5376F-7A6D-4EAC-BBA7-8FA67FBEE0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5888" y="4412306"/>
            <a:ext cx="1710000" cy="204268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7D4B6F4-2BF6-4E00-ADC4-E8FE2C4857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8843" y="858660"/>
            <a:ext cx="1710000" cy="216842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BE9C585-48AE-43F1-B2A3-C4190A53BF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1561" y="1011831"/>
            <a:ext cx="1710000" cy="195745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EBC5FC5-EFB2-4FF4-854A-2830A8ABC2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4526" y="1146351"/>
            <a:ext cx="1710000" cy="223289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A49E949-58B3-4E66-A8B6-19E2CCC6F2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8429" y="1696509"/>
            <a:ext cx="1710000" cy="203181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B31AF6C-CF7A-4070-B398-B10EB415B0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0111" y="1927434"/>
            <a:ext cx="1710000" cy="20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9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9792F0-AFAC-44C7-89B8-63C2F9D7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40" y="687209"/>
            <a:ext cx="4852860" cy="567151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87B9F6-F9C6-4AEF-8628-233906319217}"/>
              </a:ext>
            </a:extLst>
          </p:cNvPr>
          <p:cNvCxnSpPr>
            <a:cxnSpLocks/>
          </p:cNvCxnSpPr>
          <p:nvPr/>
        </p:nvCxnSpPr>
        <p:spPr>
          <a:xfrm flipH="1">
            <a:off x="6410960" y="5801360"/>
            <a:ext cx="431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ACECA4F-2303-44A2-A9F0-EE5BB7414788}"/>
              </a:ext>
            </a:extLst>
          </p:cNvPr>
          <p:cNvCxnSpPr>
            <a:cxnSpLocks/>
          </p:cNvCxnSpPr>
          <p:nvPr/>
        </p:nvCxnSpPr>
        <p:spPr>
          <a:xfrm>
            <a:off x="4300220" y="4386580"/>
            <a:ext cx="543560" cy="5994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9D9A51D-8152-44D3-AE09-EEF362DEBA90}"/>
              </a:ext>
            </a:extLst>
          </p:cNvPr>
          <p:cNvSpPr txBox="1"/>
          <p:nvPr/>
        </p:nvSpPr>
        <p:spPr>
          <a:xfrm>
            <a:off x="3472180" y="374024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F7B8FD8-5973-46F1-9ADD-5E7A3E0F0B33}"/>
              </a:ext>
            </a:extLst>
          </p:cNvPr>
          <p:cNvCxnSpPr>
            <a:cxnSpLocks/>
          </p:cNvCxnSpPr>
          <p:nvPr/>
        </p:nvCxnSpPr>
        <p:spPr>
          <a:xfrm flipH="1">
            <a:off x="6410960" y="5801360"/>
            <a:ext cx="4318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C10FCD7-DA80-4025-A427-E79BEC1A8CD7}"/>
              </a:ext>
            </a:extLst>
          </p:cNvPr>
          <p:cNvSpPr txBox="1"/>
          <p:nvPr/>
        </p:nvSpPr>
        <p:spPr>
          <a:xfrm>
            <a:off x="6878977" y="547506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A188A44-B22F-4EA6-8B7A-51300D68F49F}"/>
              </a:ext>
            </a:extLst>
          </p:cNvPr>
          <p:cNvCxnSpPr>
            <a:cxnSpLocks/>
          </p:cNvCxnSpPr>
          <p:nvPr/>
        </p:nvCxnSpPr>
        <p:spPr>
          <a:xfrm flipV="1">
            <a:off x="4841240" y="568706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3EC8E2B-DD28-405D-AFF4-D4E9A4314F3D}"/>
              </a:ext>
            </a:extLst>
          </p:cNvPr>
          <p:cNvSpPr txBox="1"/>
          <p:nvPr/>
        </p:nvSpPr>
        <p:spPr>
          <a:xfrm>
            <a:off x="3822371" y="607558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733EB1-0C9A-4C26-BE35-B26F931D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230" y="799701"/>
            <a:ext cx="1800000" cy="22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3325D2-F3A7-44C2-9C1D-4CB6F397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542" y="788440"/>
            <a:ext cx="4206160" cy="5726659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ABC584-6BB6-404F-A2DE-D02354C040A8}"/>
              </a:ext>
            </a:extLst>
          </p:cNvPr>
          <p:cNvCxnSpPr>
            <a:cxnSpLocks/>
          </p:cNvCxnSpPr>
          <p:nvPr/>
        </p:nvCxnSpPr>
        <p:spPr>
          <a:xfrm>
            <a:off x="4372318" y="4470400"/>
            <a:ext cx="543560" cy="5994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F7B64-861D-4A0E-BD15-9D926CE9D55B}"/>
              </a:ext>
            </a:extLst>
          </p:cNvPr>
          <p:cNvSpPr txBox="1"/>
          <p:nvPr/>
        </p:nvSpPr>
        <p:spPr>
          <a:xfrm>
            <a:off x="3493478" y="382406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精定位面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F155E-3FC8-4090-93A5-161EFEF64D32}"/>
              </a:ext>
            </a:extLst>
          </p:cNvPr>
          <p:cNvSpPr txBox="1"/>
          <p:nvPr/>
        </p:nvSpPr>
        <p:spPr>
          <a:xfrm>
            <a:off x="7115048" y="5302477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倒角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5D4BFE8-EC1A-4F38-B0FC-A9963804FCDF}"/>
              </a:ext>
            </a:extLst>
          </p:cNvPr>
          <p:cNvCxnSpPr>
            <a:cxnSpLocks/>
          </p:cNvCxnSpPr>
          <p:nvPr/>
        </p:nvCxnSpPr>
        <p:spPr>
          <a:xfrm flipV="1">
            <a:off x="4950460" y="5811241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D292752-3659-4CC1-AD7C-AA6CF58DFCDE}"/>
              </a:ext>
            </a:extLst>
          </p:cNvPr>
          <p:cNvSpPr txBox="1"/>
          <p:nvPr/>
        </p:nvSpPr>
        <p:spPr>
          <a:xfrm>
            <a:off x="4058263" y="619193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FA23097-93E1-4936-9A0C-02D4F317C3B4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581648" y="5625643"/>
            <a:ext cx="533400" cy="461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2F10EF-F8EB-4734-B114-B54566474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090" y="1444581"/>
            <a:ext cx="1800000" cy="22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4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0DE5E09-930C-46E6-8F2B-CF3E1F91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09" y="341859"/>
            <a:ext cx="4404742" cy="602032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ABC584-6BB6-404F-A2DE-D02354C040A8}"/>
              </a:ext>
            </a:extLst>
          </p:cNvPr>
          <p:cNvCxnSpPr>
            <a:cxnSpLocks/>
          </p:cNvCxnSpPr>
          <p:nvPr/>
        </p:nvCxnSpPr>
        <p:spPr>
          <a:xfrm>
            <a:off x="4414520" y="4766600"/>
            <a:ext cx="482600" cy="53848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F7B64-861D-4A0E-BD15-9D926CE9D55B}"/>
              </a:ext>
            </a:extLst>
          </p:cNvPr>
          <p:cNvSpPr txBox="1"/>
          <p:nvPr/>
        </p:nvSpPr>
        <p:spPr>
          <a:xfrm>
            <a:off x="3468172" y="4204228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F401EF-BB8F-4B2D-9AF9-E53CF2F94A24}"/>
              </a:ext>
            </a:extLst>
          </p:cNvPr>
          <p:cNvCxnSpPr>
            <a:cxnSpLocks/>
          </p:cNvCxnSpPr>
          <p:nvPr/>
        </p:nvCxnSpPr>
        <p:spPr>
          <a:xfrm flipV="1">
            <a:off x="4897120" y="596548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F155E-3FC8-4090-93A5-161EFEF64D32}"/>
              </a:ext>
            </a:extLst>
          </p:cNvPr>
          <p:cNvSpPr txBox="1"/>
          <p:nvPr/>
        </p:nvSpPr>
        <p:spPr>
          <a:xfrm>
            <a:off x="3878251" y="6278222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82BFAF-C30B-4BF6-BA00-A162C153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32" y="1385437"/>
            <a:ext cx="1800000" cy="25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2AC3A7C-8A73-47D0-95C3-886CA08B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24" y="211395"/>
            <a:ext cx="4365152" cy="629227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ABC584-6BB6-404F-A2DE-D02354C040A8}"/>
              </a:ext>
            </a:extLst>
          </p:cNvPr>
          <p:cNvCxnSpPr>
            <a:cxnSpLocks/>
          </p:cNvCxnSpPr>
          <p:nvPr/>
        </p:nvCxnSpPr>
        <p:spPr>
          <a:xfrm>
            <a:off x="4521200" y="4953000"/>
            <a:ext cx="1021080" cy="44196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F7B64-861D-4A0E-BD15-9D926CE9D55B}"/>
              </a:ext>
            </a:extLst>
          </p:cNvPr>
          <p:cNvSpPr txBox="1"/>
          <p:nvPr/>
        </p:nvSpPr>
        <p:spPr>
          <a:xfrm>
            <a:off x="3588727" y="4410948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F401EF-BB8F-4B2D-9AF9-E53CF2F94A24}"/>
              </a:ext>
            </a:extLst>
          </p:cNvPr>
          <p:cNvCxnSpPr>
            <a:cxnSpLocks/>
          </p:cNvCxnSpPr>
          <p:nvPr/>
        </p:nvCxnSpPr>
        <p:spPr>
          <a:xfrm flipV="1">
            <a:off x="4893957" y="588010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F155E-3FC8-4090-93A5-161EFEF64D32}"/>
              </a:ext>
            </a:extLst>
          </p:cNvPr>
          <p:cNvSpPr txBox="1"/>
          <p:nvPr/>
        </p:nvSpPr>
        <p:spPr>
          <a:xfrm>
            <a:off x="3875088" y="618377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10D37E-17F5-4B50-9754-1E105AE2F3E3}"/>
              </a:ext>
            </a:extLst>
          </p:cNvPr>
          <p:cNvSpPr txBox="1"/>
          <p:nvPr/>
        </p:nvSpPr>
        <p:spPr>
          <a:xfrm>
            <a:off x="6048456" y="4629834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（局部剖开）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11EF1-F8B2-467A-A4F4-D4CB3E65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276" y="1593922"/>
            <a:ext cx="1800000" cy="232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5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EFE650-92B1-49C9-A40D-E12CC1A2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39" y="410439"/>
            <a:ext cx="3528366" cy="60203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EF7B64-861D-4A0E-BD15-9D926CE9D55B}"/>
              </a:ext>
            </a:extLst>
          </p:cNvPr>
          <p:cNvSpPr txBox="1"/>
          <p:nvPr/>
        </p:nvSpPr>
        <p:spPr>
          <a:xfrm>
            <a:off x="4744649" y="402345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倒角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F401EF-BB8F-4B2D-9AF9-E53CF2F94A24}"/>
              </a:ext>
            </a:extLst>
          </p:cNvPr>
          <p:cNvCxnSpPr>
            <a:cxnSpLocks/>
          </p:cNvCxnSpPr>
          <p:nvPr/>
        </p:nvCxnSpPr>
        <p:spPr>
          <a:xfrm flipV="1">
            <a:off x="4893957" y="588010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F155E-3FC8-4090-93A5-161EFEF64D32}"/>
              </a:ext>
            </a:extLst>
          </p:cNvPr>
          <p:cNvSpPr txBox="1"/>
          <p:nvPr/>
        </p:nvSpPr>
        <p:spPr>
          <a:xfrm>
            <a:off x="3980327" y="6243905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8B314A4-DA58-47BD-A74C-5B2F24ED94E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300250" y="4669790"/>
            <a:ext cx="100395" cy="7508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7F2AB5-8E62-4C94-AAC5-9DD5D62F74B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300250" y="4669790"/>
            <a:ext cx="692654" cy="10766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41E83D0-B698-45CA-9D00-0A6E23D161F5}"/>
              </a:ext>
            </a:extLst>
          </p:cNvPr>
          <p:cNvSpPr txBox="1"/>
          <p:nvPr/>
        </p:nvSpPr>
        <p:spPr>
          <a:xfrm>
            <a:off x="6217890" y="4669790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（局部剖开）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D1EEAE-5DC8-4400-8854-9621BAAED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882" y="1105307"/>
            <a:ext cx="1800000" cy="2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EFE650-92B1-49C9-A40D-E12CC1A2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39" y="410439"/>
            <a:ext cx="3528366" cy="602032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5ABC584-6BB6-404F-A2DE-D02354C040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933950" y="4669790"/>
            <a:ext cx="366300" cy="64633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1EF7B64-861D-4A0E-BD15-9D926CE9D55B}"/>
              </a:ext>
            </a:extLst>
          </p:cNvPr>
          <p:cNvSpPr txBox="1"/>
          <p:nvPr/>
        </p:nvSpPr>
        <p:spPr>
          <a:xfrm>
            <a:off x="4744649" y="4023459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倒角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F401EF-BB8F-4B2D-9AF9-E53CF2F94A24}"/>
              </a:ext>
            </a:extLst>
          </p:cNvPr>
          <p:cNvCxnSpPr>
            <a:cxnSpLocks/>
          </p:cNvCxnSpPr>
          <p:nvPr/>
        </p:nvCxnSpPr>
        <p:spPr>
          <a:xfrm flipV="1">
            <a:off x="4893957" y="5880100"/>
            <a:ext cx="269240" cy="43434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3FF155E-3FC8-4090-93A5-161EFEF64D32}"/>
              </a:ext>
            </a:extLst>
          </p:cNvPr>
          <p:cNvSpPr txBox="1"/>
          <p:nvPr/>
        </p:nvSpPr>
        <p:spPr>
          <a:xfrm>
            <a:off x="3980327" y="6243905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6BCB888-57F6-4C83-89BC-882329B34239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300250" y="4669790"/>
            <a:ext cx="1085310" cy="121031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41E83D0-B698-45CA-9D00-0A6E23D161F5}"/>
              </a:ext>
            </a:extLst>
          </p:cNvPr>
          <p:cNvSpPr txBox="1"/>
          <p:nvPr/>
        </p:nvSpPr>
        <p:spPr>
          <a:xfrm>
            <a:off x="6217890" y="4669790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（局部剖开）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6C4A71-7767-41BF-A74E-196301A6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18" y="823716"/>
            <a:ext cx="1800000" cy="22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1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807F5E7-217E-4656-A987-CD429D15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443" y="163023"/>
            <a:ext cx="4486880" cy="6544142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4B9833-9FE9-4ACA-A608-6DF2ADD49767}"/>
              </a:ext>
            </a:extLst>
          </p:cNvPr>
          <p:cNvCxnSpPr>
            <a:cxnSpLocks/>
          </p:cNvCxnSpPr>
          <p:nvPr/>
        </p:nvCxnSpPr>
        <p:spPr>
          <a:xfrm flipH="1" flipV="1">
            <a:off x="7488706" y="2070518"/>
            <a:ext cx="285750" cy="9607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005DEC1-8A16-4D69-A3B6-CD73FA569528}"/>
              </a:ext>
            </a:extLst>
          </p:cNvPr>
          <p:cNvSpPr txBox="1"/>
          <p:nvPr/>
        </p:nvSpPr>
        <p:spPr>
          <a:xfrm>
            <a:off x="7345088" y="2166594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加工面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9E66941-1617-4B8C-84FC-2AE4E06C7B29}"/>
              </a:ext>
            </a:extLst>
          </p:cNvPr>
          <p:cNvCxnSpPr>
            <a:cxnSpLocks/>
          </p:cNvCxnSpPr>
          <p:nvPr/>
        </p:nvCxnSpPr>
        <p:spPr>
          <a:xfrm>
            <a:off x="6439711" y="1682885"/>
            <a:ext cx="500326" cy="21401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50BAF0C-CAD1-402C-8A91-817CFC9E722E}"/>
              </a:ext>
            </a:extLst>
          </p:cNvPr>
          <p:cNvSpPr txBox="1"/>
          <p:nvPr/>
        </p:nvSpPr>
        <p:spPr>
          <a:xfrm>
            <a:off x="4902300" y="1036554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粗定位面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F6F65F-A642-4A2D-A34C-F3A7F26E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305" y="1175342"/>
            <a:ext cx="1800000" cy="23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118</Words>
  <Application>Microsoft Office PowerPoint</Application>
  <PresentationFormat>宽屏</PresentationFormat>
  <Paragraphs>57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等线</vt:lpstr>
      <vt:lpstr>等线 Light</vt:lpstr>
      <vt:lpstr>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光光</dc:creator>
  <cp:lastModifiedBy>郑 光光</cp:lastModifiedBy>
  <cp:revision>23</cp:revision>
  <dcterms:created xsi:type="dcterms:W3CDTF">2020-12-30T07:14:36Z</dcterms:created>
  <dcterms:modified xsi:type="dcterms:W3CDTF">2021-01-05T06:48:50Z</dcterms:modified>
</cp:coreProperties>
</file>